
<file path=[Content_Types].xml><?xml version="1.0" encoding="utf-8"?>
<Types xmlns="http://schemas.openxmlformats.org/package/2006/content-types">
  <Default Extension="bin" ContentType="application/vnd.openxmlformats-officedocument.presentationml.printerSettings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Default Extension="emf" ContentType="image/x-emf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 snapToObjects="1">
      <p:cViewPr varScale="1">
        <p:scale>
          <a:sx n="153" d="100"/>
          <a:sy n="153" d="100"/>
        </p:scale>
        <p:origin x="-19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interSettings" Target="printerSettings/printerSettings1.bin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F4F62-629E-2146-8651-84F99E436CD8}" type="datetimeFigureOut">
              <a:rPr lang="es-ES" smtClean="0"/>
              <a:t>15/04/14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2BE4E-3AB1-C54F-947B-D5F7435EA75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9358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F4F62-629E-2146-8651-84F99E436CD8}" type="datetimeFigureOut">
              <a:rPr lang="es-ES" smtClean="0"/>
              <a:t>15/04/14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2BE4E-3AB1-C54F-947B-D5F7435EA75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492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F4F62-629E-2146-8651-84F99E436CD8}" type="datetimeFigureOut">
              <a:rPr lang="es-ES" smtClean="0"/>
              <a:t>15/04/14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2BE4E-3AB1-C54F-947B-D5F7435EA75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19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F4F62-629E-2146-8651-84F99E436CD8}" type="datetimeFigureOut">
              <a:rPr lang="es-ES" smtClean="0"/>
              <a:t>15/04/14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2BE4E-3AB1-C54F-947B-D5F7435EA75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441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95959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F4F62-629E-2146-8651-84F99E436CD8}" type="datetimeFigureOut">
              <a:rPr lang="es-ES" smtClean="0"/>
              <a:t>15/04/14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2BE4E-3AB1-C54F-947B-D5F7435EA75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836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F4F62-629E-2146-8651-84F99E436CD8}" type="datetimeFigureOut">
              <a:rPr lang="es-ES" smtClean="0"/>
              <a:t>15/04/14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2BE4E-3AB1-C54F-947B-D5F7435EA75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9250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F4F62-629E-2146-8651-84F99E436CD8}" type="datetimeFigureOut">
              <a:rPr lang="es-ES" smtClean="0"/>
              <a:t>15/04/14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2BE4E-3AB1-C54F-947B-D5F7435EA75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759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F4F62-629E-2146-8651-84F99E436CD8}" type="datetimeFigureOut">
              <a:rPr lang="es-ES" smtClean="0"/>
              <a:t>15/04/14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2BE4E-3AB1-C54F-947B-D5F7435EA75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479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F4F62-629E-2146-8651-84F99E436CD8}" type="datetimeFigureOut">
              <a:rPr lang="es-ES" smtClean="0"/>
              <a:t>15/04/14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2BE4E-3AB1-C54F-947B-D5F7435EA75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9566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F4F62-629E-2146-8651-84F99E436CD8}" type="datetimeFigureOut">
              <a:rPr lang="es-ES" smtClean="0"/>
              <a:t>15/04/14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2BE4E-3AB1-C54F-947B-D5F7435EA75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232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F4F62-629E-2146-8651-84F99E436CD8}" type="datetimeFigureOut">
              <a:rPr lang="es-ES" smtClean="0"/>
              <a:t>15/04/14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2BE4E-3AB1-C54F-947B-D5F7435EA75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514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70078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2481665"/>
            <a:ext cx="8229600" cy="3644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xia Regular"/>
                <a:cs typeface="Axia Regular"/>
              </a:defRPr>
            </a:lvl1pPr>
          </a:lstStyle>
          <a:p>
            <a:fld id="{450F4F62-629E-2146-8651-84F99E436CD8}" type="datetimeFigureOut">
              <a:rPr lang="es-ES" smtClean="0"/>
              <a:pPr/>
              <a:t>15/04/14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xia Regular"/>
                <a:cs typeface="Axia Regular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xia Regular"/>
                <a:cs typeface="Axia Regular"/>
              </a:defRPr>
            </a:lvl1pPr>
          </a:lstStyle>
          <a:p>
            <a:fld id="{48F2BE4E-3AB1-C54F-947B-D5F7435EA75D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37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>
              <a:lumMod val="65000"/>
              <a:lumOff val="35000"/>
            </a:schemeClr>
          </a:solidFill>
          <a:latin typeface="Axia Black"/>
          <a:ea typeface="+mj-ea"/>
          <a:cs typeface="Axia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xia Regular"/>
          <a:ea typeface="+mn-ea"/>
          <a:cs typeface="Axia Regular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Axia Regular"/>
          <a:ea typeface="+mn-ea"/>
          <a:cs typeface="Axia Regular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xia Regular"/>
          <a:ea typeface="+mn-ea"/>
          <a:cs typeface="Axia Regular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Axia Regular"/>
          <a:ea typeface="+mn-ea"/>
          <a:cs typeface="Axia Regular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Axia Regular"/>
          <a:ea typeface="+mn-ea"/>
          <a:cs typeface="Axia Regula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2968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B194453DAE87C46B46E9893C9EE252E" ma:contentTypeVersion="1" ma:contentTypeDescription="Crear nuevo documento." ma:contentTypeScope="" ma:versionID="0e81acc60f47dc359af80882f884f982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0b85dce115edaa5d1911cb96bd2a399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Fecha de inicio programada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F0D1645-4D71-4E48-95F0-B3FF9DF35E45}"/>
</file>

<file path=customXml/itemProps2.xml><?xml version="1.0" encoding="utf-8"?>
<ds:datastoreItem xmlns:ds="http://schemas.openxmlformats.org/officeDocument/2006/customXml" ds:itemID="{BDFD304B-01D6-491B-8C43-652DF6A5645C}"/>
</file>

<file path=customXml/itemProps3.xml><?xml version="1.0" encoding="utf-8"?>
<ds:datastoreItem xmlns:ds="http://schemas.openxmlformats.org/officeDocument/2006/customXml" ds:itemID="{9792FCDA-DBB6-4FA5-A44D-463249F5D70E}"/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Macintosh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ISAIZ ...</dc:creator>
  <cp:lastModifiedBy>ISAIZ ...</cp:lastModifiedBy>
  <cp:revision>12</cp:revision>
  <dcterms:created xsi:type="dcterms:W3CDTF">2014-04-15T14:13:44Z</dcterms:created>
  <dcterms:modified xsi:type="dcterms:W3CDTF">2014-04-15T14:37:46Z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0x0101009B194453DAE87C46B46E9893C9EE252E</vt:lpwstr>
  </property>
</Properties>
</file>